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 snapToObjects="1">
      <p:cViewPr varScale="1">
        <p:scale>
          <a:sx n="88" d="100"/>
          <a:sy n="88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DEAE8-4A54-DF40-A03D-A670E64CBF94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0D382-29A1-8D4E-89F5-1992579B8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0D382-29A1-8D4E-89F5-1992579B89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4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CCEC-0225-8746-9B26-CC8769936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CA986-12C3-3742-B6C7-5549C7793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5FC43-79A3-8646-BEE5-8EA0F3E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47B5-05C0-BB42-92FB-8368689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B3D3-E48D-F54F-91F7-2D881677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13BE-690E-E241-8113-9EC31E90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214513-79E7-B64B-ABCE-13ECBBDBE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2213A-A771-824F-86E1-3807325E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40A86-26BF-734B-911A-6E2E5328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8E024-1FEE-F345-ABEB-4BED9D4C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5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F982F-91DD-4F49-A401-367D05CBD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3DAA7-47E4-5E43-B291-E98AABC32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CD10C-3E3B-2648-8393-70D46339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26EE9-C3ED-C940-89E1-038BAC3A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01064-74B3-E14E-B7F7-0EF8DAF0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7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2152-9689-C246-84B8-CF457B5A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D561-640A-1841-8942-90092DC5A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9419-4299-F843-B81F-1413C20E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A81D9-A6BF-6946-91AD-D7E4AFD7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6A587-2E6F-134B-8A30-2961C77D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7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C2F3-1538-394B-9204-5D01858D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0CDA3-1F3C-EC40-9151-B5525955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344C0-64A4-5247-A80B-AB2F26B2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590C-8094-0942-BD1F-405AFDBE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BA940-B75C-2D4B-AC98-4647935E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6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1411-D51B-4B4C-9489-6F8CC470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F72D-270D-0B45-A312-8DF41475E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04C0C-7554-F740-B1DF-BB781DD90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4E657-9118-AD42-83B0-635E0AF4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56C06-D096-DE43-B9B1-9E23F454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652AF-00C0-2544-93B6-86E6CCAA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6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0A78-EA9B-0C47-BEC5-B7EEF6E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C1F72-9D1D-C844-B58D-9F3D322AD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5B11F-640E-9E4E-B5B5-BF630B500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B20DD-D099-0349-AFD1-7AE17EE7B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CD322-252E-634A-933E-DB2C39FEF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463C7-3BFC-0446-9FD2-681B9C0ED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BA775-A903-1642-883C-F30E0401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B70FA-90E3-644C-8B2D-74E674A4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F0B8-BABE-C940-8E20-49D789EF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50710-982D-2A40-BA1D-EB7763F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45700-532C-E945-A3C4-FED6796B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AEFC-C0C2-A646-A48A-6A41D01C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0A5E8-2691-744C-9C11-E80FC607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F8C1B-909A-B247-A31E-9BFCF37A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640C5-AF3C-2144-AFA4-977BF007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6BA7-A38B-CC4B-A45D-3882BC9FE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3465E-D939-DE42-8866-4B9D14412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94B3D-A022-E44D-9F3E-7B009C527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E6510-77C5-5348-9316-CA4D2E885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DA520-0CC5-2A42-8437-B583B033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82A17-0D6B-FF4E-841A-0EFFDB88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0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1678-4DB7-A542-B7B4-2958B523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62F99-1320-7445-A2FD-796A58D88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AC6D7-0136-2A47-80B3-10AE4A8B4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C3C3-1FD8-FC48-A1D1-68C03A1B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78051-769E-BD45-8DA0-3E595B50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7B937-262F-2646-B1EE-2D9D5A08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3FBBAC-68C6-A04F-A7E9-FA5F74A3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83A3F-8915-2445-A2B7-B597A99AF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1590-D140-534D-814C-114627905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8E94-D5E7-5D48-B317-745354DD332E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890D-45E0-6648-9F5C-1C5353BC8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D7997-3C66-E34B-B063-12A1F7D6C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6B520-E641-764B-AB2A-1FE49ACB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9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84F575-FA75-2D4F-ACA3-AE50B4F3ADC6}"/>
              </a:ext>
            </a:extLst>
          </p:cNvPr>
          <p:cNvGrpSpPr/>
          <p:nvPr/>
        </p:nvGrpSpPr>
        <p:grpSpPr>
          <a:xfrm>
            <a:off x="257398" y="133115"/>
            <a:ext cx="11934602" cy="6376542"/>
            <a:chOff x="257398" y="133115"/>
            <a:chExt cx="11934602" cy="637654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8EF4004-9A80-CB4F-9E64-1E1D0516B13B}"/>
                </a:ext>
              </a:extLst>
            </p:cNvPr>
            <p:cNvGrpSpPr/>
            <p:nvPr/>
          </p:nvGrpSpPr>
          <p:grpSpPr>
            <a:xfrm>
              <a:off x="257398" y="661184"/>
              <a:ext cx="11934602" cy="5848473"/>
              <a:chOff x="248762" y="1009525"/>
              <a:chExt cx="11934602" cy="58484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3071A58-E3E9-3345-AECF-35033BBCC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311" t="23029" r="34975" b="35062"/>
              <a:stretch/>
            </p:blipFill>
            <p:spPr>
              <a:xfrm>
                <a:off x="261617" y="1012762"/>
                <a:ext cx="2821250" cy="293188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CD6979-71C9-404E-B32D-7C275C4B3BA9}"/>
                  </a:ext>
                </a:extLst>
              </p:cNvPr>
              <p:cNvSpPr txBox="1"/>
              <p:nvPr/>
            </p:nvSpPr>
            <p:spPr>
              <a:xfrm>
                <a:off x="248762" y="1660540"/>
                <a:ext cx="28302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Avenir Book" panose="02000503020000020003" pitchFamily="2" charset="0"/>
                  </a:rPr>
                  <a:t>Sebastes </a:t>
                </a:r>
                <a:r>
                  <a:rPr lang="en-US" i="1" dirty="0" err="1">
                    <a:latin typeface="Avenir Book" panose="02000503020000020003" pitchFamily="2" charset="0"/>
                  </a:rPr>
                  <a:t>caurinus</a:t>
                </a:r>
                <a:endParaRPr lang="en-US" i="1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Copper Rockfish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9DEC869-3917-AC4A-9340-321A1D667E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3738" t="24340" r="37498" b="32968"/>
              <a:stretch/>
            </p:blipFill>
            <p:spPr>
              <a:xfrm>
                <a:off x="3081656" y="1012760"/>
                <a:ext cx="2932836" cy="292786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F0751BA-CCA4-CA4E-8C6A-4E544FDE2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267" t="30053" r="22381" b="27254"/>
              <a:stretch/>
            </p:blipFill>
            <p:spPr>
              <a:xfrm>
                <a:off x="248762" y="3915619"/>
                <a:ext cx="2831615" cy="292786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FDE3EA-530C-6644-A023-7C2BB9121FFD}"/>
                  </a:ext>
                </a:extLst>
              </p:cNvPr>
              <p:cNvSpPr txBox="1"/>
              <p:nvPr/>
            </p:nvSpPr>
            <p:spPr>
              <a:xfrm>
                <a:off x="261617" y="4497795"/>
                <a:ext cx="28302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Avenir Book" panose="02000503020000020003" pitchFamily="2" charset="0"/>
                  </a:rPr>
                  <a:t>Sebastes </a:t>
                </a:r>
                <a:r>
                  <a:rPr lang="en-US" i="1" dirty="0" err="1">
                    <a:latin typeface="Avenir Book" panose="02000503020000020003" pitchFamily="2" charset="0"/>
                  </a:rPr>
                  <a:t>maliger</a:t>
                </a:r>
                <a:endParaRPr lang="en-US" i="1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Quillback Rockfish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783AA7D-D663-CC48-A4D9-297452ED0B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3808" t="33051" r="57852" b="24256"/>
              <a:stretch/>
            </p:blipFill>
            <p:spPr>
              <a:xfrm>
                <a:off x="3080377" y="3915619"/>
                <a:ext cx="2934115" cy="292786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7B99AEC-1B93-1744-BD74-86B4ED9878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5506" t="42045" r="63911" b="28461"/>
              <a:stretch/>
            </p:blipFill>
            <p:spPr>
              <a:xfrm>
                <a:off x="6014492" y="1009525"/>
                <a:ext cx="3172398" cy="301140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D81DE1-7D2C-F948-AA81-DC97A0E2BBCE}"/>
                  </a:ext>
                </a:extLst>
              </p:cNvPr>
              <p:cNvSpPr txBox="1"/>
              <p:nvPr/>
            </p:nvSpPr>
            <p:spPr>
              <a:xfrm>
                <a:off x="6126753" y="1657305"/>
                <a:ext cx="28302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i="1" dirty="0">
                    <a:latin typeface="Avenir Book" panose="02000503020000020003" pitchFamily="2" charset="0"/>
                  </a:rPr>
                  <a:t>Sebastes </a:t>
                </a:r>
                <a:r>
                  <a:rPr lang="en-US" i="1" dirty="0" err="1">
                    <a:latin typeface="Avenir Book" panose="02000503020000020003" pitchFamily="2" charset="0"/>
                  </a:rPr>
                  <a:t>melanops</a:t>
                </a:r>
                <a:endParaRPr lang="en-US" i="1" dirty="0">
                  <a:latin typeface="Avenir Book" panose="02000503020000020003" pitchFamily="2" charset="0"/>
                </a:endParaRPr>
              </a:p>
              <a:p>
                <a:pPr algn="r"/>
                <a:r>
                  <a:rPr lang="en-US" dirty="0">
                    <a:latin typeface="Avenir Book" panose="02000503020000020003" pitchFamily="2" charset="0"/>
                  </a:rPr>
                  <a:t>Black Rockfish</a:t>
                </a: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0F55B37-9379-AD42-9526-690A6996B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2944" t="36730" r="19717" b="27078"/>
              <a:stretch/>
            </p:blipFill>
            <p:spPr>
              <a:xfrm>
                <a:off x="6014492" y="3930134"/>
                <a:ext cx="3338584" cy="292786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4B9715-6624-1A4D-8F4F-F38F63DB5D8B}"/>
                  </a:ext>
                </a:extLst>
              </p:cNvPr>
              <p:cNvSpPr txBox="1"/>
              <p:nvPr/>
            </p:nvSpPr>
            <p:spPr>
              <a:xfrm>
                <a:off x="6055096" y="4363315"/>
                <a:ext cx="2305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Avenir Book" panose="02000503020000020003" pitchFamily="2" charset="0"/>
                  </a:rPr>
                  <a:t>Sebastes </a:t>
                </a:r>
                <a:r>
                  <a:rPr lang="en-US" i="1" dirty="0" err="1">
                    <a:latin typeface="Avenir Book" panose="02000503020000020003" pitchFamily="2" charset="0"/>
                  </a:rPr>
                  <a:t>flavidus</a:t>
                </a:r>
                <a:endParaRPr lang="en-US" i="1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Yellowtail Rockfish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5893B17-EAD6-B34F-B797-549273A3CB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1729" t="37263" r="33020" b="25677"/>
              <a:stretch/>
            </p:blipFill>
            <p:spPr>
              <a:xfrm>
                <a:off x="9176099" y="1016782"/>
                <a:ext cx="3007265" cy="292384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2E3CD3E-9745-9F48-B5A9-82AD0D0D59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5955" t="40755" r="27674" b="18064"/>
              <a:stretch/>
            </p:blipFill>
            <p:spPr>
              <a:xfrm>
                <a:off x="9353076" y="3930134"/>
                <a:ext cx="2830288" cy="2927864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8A1F2B-F5CA-F94A-863F-D7253B377934}"/>
                </a:ext>
              </a:extLst>
            </p:cNvPr>
            <p:cNvSpPr txBox="1"/>
            <p:nvPr/>
          </p:nvSpPr>
          <p:spPr>
            <a:xfrm>
              <a:off x="1240958" y="133115"/>
              <a:ext cx="3802743" cy="52322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CQ Complex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8E69D5-FAE8-7647-BD36-83FCA309FDFA}"/>
                </a:ext>
              </a:extLst>
            </p:cNvPr>
            <p:cNvSpPr/>
            <p:nvPr/>
          </p:nvSpPr>
          <p:spPr>
            <a:xfrm>
              <a:off x="257398" y="668441"/>
              <a:ext cx="5769864" cy="582670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3AA46C-C2F3-D94A-BBF1-BF945B6DF293}"/>
                </a:ext>
              </a:extLst>
            </p:cNvPr>
            <p:cNvSpPr/>
            <p:nvPr/>
          </p:nvSpPr>
          <p:spPr>
            <a:xfrm>
              <a:off x="6060784" y="668441"/>
              <a:ext cx="6131216" cy="58267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25A89-EC2F-4646-A2BF-4966445A8FF7}"/>
                </a:ext>
              </a:extLst>
            </p:cNvPr>
            <p:cNvSpPr txBox="1"/>
            <p:nvPr/>
          </p:nvSpPr>
          <p:spPr>
            <a:xfrm>
              <a:off x="7225020" y="133115"/>
              <a:ext cx="3802743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BY Complex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44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21</Words>
  <Application>Microsoft Macintosh PowerPoint</Application>
  <PresentationFormat>Widescreen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Book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Michele Schaal</dc:creator>
  <cp:lastModifiedBy>Sara Schaal</cp:lastModifiedBy>
  <cp:revision>12</cp:revision>
  <dcterms:created xsi:type="dcterms:W3CDTF">2020-01-27T16:08:24Z</dcterms:created>
  <dcterms:modified xsi:type="dcterms:W3CDTF">2020-04-09T00:41:49Z</dcterms:modified>
</cp:coreProperties>
</file>